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705"/>
  </p:normalViewPr>
  <p:slideViewPr>
    <p:cSldViewPr snapToGrid="0" snapToObjects="1">
      <p:cViewPr varScale="1">
        <p:scale>
          <a:sx n="104" d="100"/>
          <a:sy n="104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4F77-D97C-6C42-9AFB-BD11809DA465}" type="datetimeFigureOut">
              <a:rPr lang="en-US" smtClean="0"/>
              <a:t>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237B-C425-5346-818D-EB170FDB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4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4F77-D97C-6C42-9AFB-BD11809DA465}" type="datetimeFigureOut">
              <a:rPr lang="en-US" smtClean="0"/>
              <a:t>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237B-C425-5346-818D-EB170FDB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33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4F77-D97C-6C42-9AFB-BD11809DA465}" type="datetimeFigureOut">
              <a:rPr lang="en-US" smtClean="0"/>
              <a:t>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237B-C425-5346-818D-EB170FDB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6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4F77-D97C-6C42-9AFB-BD11809DA465}" type="datetimeFigureOut">
              <a:rPr lang="en-US" smtClean="0"/>
              <a:t>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237B-C425-5346-818D-EB170FDB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4F77-D97C-6C42-9AFB-BD11809DA465}" type="datetimeFigureOut">
              <a:rPr lang="en-US" smtClean="0"/>
              <a:t>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237B-C425-5346-818D-EB170FDB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4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4F77-D97C-6C42-9AFB-BD11809DA465}" type="datetimeFigureOut">
              <a:rPr lang="en-US" smtClean="0"/>
              <a:t>1/30/18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237B-C425-5346-818D-EB170FDB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15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4F77-D97C-6C42-9AFB-BD11809DA465}" type="datetimeFigureOut">
              <a:rPr lang="en-US" smtClean="0"/>
              <a:t>1/30/18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237B-C425-5346-818D-EB170FDB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90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4F77-D97C-6C42-9AFB-BD11809DA465}" type="datetimeFigureOut">
              <a:rPr lang="en-US" smtClean="0"/>
              <a:t>1/30/18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237B-C425-5346-818D-EB170FDB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7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4F77-D97C-6C42-9AFB-BD11809DA465}" type="datetimeFigureOut">
              <a:rPr lang="en-US" smtClean="0"/>
              <a:t>1/30/18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237B-C425-5346-818D-EB170FDB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4F77-D97C-6C42-9AFB-BD11809DA465}" type="datetimeFigureOut">
              <a:rPr lang="en-US" smtClean="0"/>
              <a:t>1/30/18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237B-C425-5346-818D-EB170FDB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2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4F77-D97C-6C42-9AFB-BD11809DA465}" type="datetimeFigureOut">
              <a:rPr lang="en-US" smtClean="0"/>
              <a:t>1/30/18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237B-C425-5346-818D-EB170FDB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3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44F77-D97C-6C42-9AFB-BD11809DA465}" type="datetimeFigureOut">
              <a:rPr lang="en-US" smtClean="0"/>
              <a:t>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4237B-C425-5346-818D-EB170FDB8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1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334A18-7F36-414A-9B94-E5BF69EFF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1465716"/>
            <a:ext cx="8178799" cy="31079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FB1C05-792B-3149-B981-0CC53071E5EE}"/>
              </a:ext>
            </a:extLst>
          </p:cNvPr>
          <p:cNvSpPr txBox="1"/>
          <p:nvPr/>
        </p:nvSpPr>
        <p:spPr>
          <a:xfrm>
            <a:off x="628650" y="5534025"/>
            <a:ext cx="7886700" cy="8223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Wunderink, ID Clinic N America, 2013</a:t>
            </a:r>
          </a:p>
        </p:txBody>
      </p:sp>
    </p:spTree>
    <p:extLst>
      <p:ext uri="{BB962C8B-B14F-4D97-AF65-F5344CB8AC3E}">
        <p14:creationId xmlns:p14="http://schemas.microsoft.com/office/powerpoint/2010/main" val="3230659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8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B. Lynch</dc:creator>
  <cp:lastModifiedBy>John B. Lynch</cp:lastModifiedBy>
  <cp:revision>1</cp:revision>
  <dcterms:created xsi:type="dcterms:W3CDTF">2018-01-30T16:32:32Z</dcterms:created>
  <dcterms:modified xsi:type="dcterms:W3CDTF">2018-01-30T16:34:59Z</dcterms:modified>
</cp:coreProperties>
</file>