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450" y="666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65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20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754380" y="4828964"/>
            <a:ext cx="8549640" cy="33320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extBox 9" title="Clinic Logo Name"/>
          <p:cNvSpPr txBox="1"/>
          <p:nvPr/>
        </p:nvSpPr>
        <p:spPr>
          <a:xfrm>
            <a:off x="4917647" y="11353800"/>
            <a:ext cx="33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Clinic Name Here</a:t>
            </a:r>
          </a:p>
        </p:txBody>
      </p:sp>
      <p:pic>
        <p:nvPicPr>
          <p:cNvPr id="11" name="Picture 10" descr="Clinic Picture Here" title="Clinic Picture He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1125200"/>
            <a:ext cx="3517063" cy="1776849"/>
          </a:xfrm>
          <a:prstGeom prst="rect">
            <a:avLst/>
          </a:prstGeom>
        </p:spPr>
      </p:pic>
      <p:pic>
        <p:nvPicPr>
          <p:cNvPr id="12" name="Picture 11" descr="Clinic Logo Here" title="Clinic Logo He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12" y="11842716"/>
            <a:ext cx="4163688" cy="1059333"/>
          </a:xfrm>
          <a:prstGeom prst="rect">
            <a:avLst/>
          </a:prstGeom>
        </p:spPr>
      </p:pic>
      <p:pic>
        <p:nvPicPr>
          <p:cNvPr id="13" name="Picture 2" title="Picture Part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10061575" cy="109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title="Picture Part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" y="13203238"/>
            <a:ext cx="10061576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 title="Pub NUmber White Box"/>
          <p:cNvSpPr/>
          <p:nvPr/>
        </p:nvSpPr>
        <p:spPr>
          <a:xfrm>
            <a:off x="436918" y="14987029"/>
            <a:ext cx="1969890" cy="237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848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 </vt:lpstr>
    </vt:vector>
  </TitlesOfParts>
  <Company>Qualis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Bender</dc:creator>
  <cp:lastModifiedBy>Dawn Bender</cp:lastModifiedBy>
  <cp:revision>11</cp:revision>
  <dcterms:created xsi:type="dcterms:W3CDTF">2017-10-02T21:12:13Z</dcterms:created>
  <dcterms:modified xsi:type="dcterms:W3CDTF">2017-10-06T17:35:00Z</dcterms:modified>
</cp:coreProperties>
</file>